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Sora Medium"/>
      <p:regular r:id="rId12"/>
    </p:embeddedFont>
    <p:embeddedFont>
      <p:font typeface="Sora Medium"/>
      <p:regular r:id="rId13"/>
    </p:embeddedFont>
    <p:embeddedFont>
      <p:font typeface="Noto Sans TC"/>
      <p:regular r:id="rId14"/>
    </p:embeddedFont>
    <p:embeddedFont>
      <p:font typeface="Noto Sans TC"/>
      <p:regular r:id="rId1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Detecting Fake News with NLP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Combating misinformation using AI and machine learning is crucial. The increasing prevalence and impact of fake news demand effective solutions. NLP techniques are vital for identifying and mitigating fake news.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113979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The Role of NLP in Fake News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NLP Fundamentals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Natural Language Processing (NLP) enables computers to understand human language. Key techniques include text classification and sentiment analysis.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TF-IDF and word embeddings like Word2Vec, GloVe, and BERT transform text into numerical features. These are essential for model input.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NLP Models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Logistic Regression, SVM, Naive Bayes, RNN, and Transformer models are commonly used. Each offers unique strengths for fake news detection.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7081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TF-Keras Model Example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30397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Define Layers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Set up the model with Embedding, LSTM, and Dense layers for processing text data.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1644134" y="39177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Compile Model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Configure the model with an optimizer, loss function, and metrics for training.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984415" y="53607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Train and Evaluate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Train the model using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model.fit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and evaluate its performance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model.evaluate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16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4020" y="3366373"/>
            <a:ext cx="8870037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Challenges and Future Directions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4020" y="4336375"/>
            <a:ext cx="471845" cy="4718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602" y="4375666"/>
            <a:ext cx="314563" cy="393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5534" y="4408408"/>
            <a:ext cx="373546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Overfitting &amp; Generalization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15534" y="4861798"/>
            <a:ext cx="576869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Models must generalize well to new, unseen fake news data. Avoiding overfitting is a continuous challenge.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446288" y="4336375"/>
            <a:ext cx="471845" cy="4718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869" y="4375666"/>
            <a:ext cx="314563" cy="3931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27802" y="4408408"/>
            <a:ext cx="2812733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Imbalanced Datasets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8127802" y="4861798"/>
            <a:ext cx="5768697" cy="6712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Addressing skewed data distributions is critical for accurate model training and reliable predictions.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4020" y="5952530"/>
            <a:ext cx="471845" cy="4718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02" y="5991820"/>
            <a:ext cx="314563" cy="39314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5534" y="6024563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Explainable AI (XAI)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415534" y="6477952"/>
            <a:ext cx="5768697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Understanding model decisions helps build trust and improve detection strategies, especially in sensitive areas like fake news.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446288" y="5952530"/>
            <a:ext cx="471845" cy="471845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869" y="5991820"/>
            <a:ext cx="314563" cy="39314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27802" y="6024563"/>
            <a:ext cx="271974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Real-time Detection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8127802" y="6477952"/>
            <a:ext cx="5768697" cy="10069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Developing systems for instant identification and intervention is essential to combat rapidly spreading misinformation.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652" y="647105"/>
            <a:ext cx="4887873" cy="610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Conclusion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52" y="1551265"/>
            <a:ext cx="488752" cy="4887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0652" y="2235518"/>
            <a:ext cx="2428875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NLP Effectiveness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0652" y="2658308"/>
            <a:ext cx="2428875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NLP is highly effective for detecting fake news. It offers robust tools for text analysis.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843" y="1551265"/>
            <a:ext cx="488752" cy="4887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43843" y="2235518"/>
            <a:ext cx="242899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Powerful Platforms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8843843" y="2658308"/>
            <a:ext cx="2428994" cy="156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TF-Keras and PyTorch provide powerful frameworks. They enable advanced model development.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7154" y="1551265"/>
            <a:ext cx="488752" cy="4887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17154" y="2235518"/>
            <a:ext cx="2428875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Continuous Improvement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11517154" y="2963823"/>
            <a:ext cx="2428875" cy="1563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Constant vigilance and model refinement are vital. We must adapt to new misinformation tactics.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652" y="4918710"/>
            <a:ext cx="488752" cy="4887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0652" y="5602962"/>
            <a:ext cx="2428875" cy="611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Collaboration is Key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170652" y="6331268"/>
            <a:ext cx="2428875" cy="1251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AI experts and journalists must collaborate. This synergy ensures comprehensive solutions.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2025-05-26T05:15:39Z</dcterms:created>
  <dcterms:modified xsi:type="dcterms:W3CDTF">2025-05-26T05:15:39Z</dcterms:modified>
</cp:coreProperties>
</file>